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89" r:id="rId3"/>
    <p:sldId id="290" r:id="rId4"/>
    <p:sldId id="286" r:id="rId5"/>
    <p:sldId id="278" r:id="rId6"/>
    <p:sldId id="279" r:id="rId7"/>
    <p:sldId id="273" r:id="rId8"/>
    <p:sldId id="293" r:id="rId9"/>
    <p:sldId id="291" r:id="rId10"/>
    <p:sldId id="292" r:id="rId11"/>
    <p:sldId id="294" r:id="rId12"/>
    <p:sldId id="284" r:id="rId13"/>
    <p:sldId id="285" r:id="rId14"/>
    <p:sldId id="267" r:id="rId15"/>
    <p:sldId id="287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3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2272" autoAdjust="0"/>
  </p:normalViewPr>
  <p:slideViewPr>
    <p:cSldViewPr snapToGrid="0">
      <p:cViewPr>
        <p:scale>
          <a:sx n="100" d="100"/>
          <a:sy n="100" d="100"/>
        </p:scale>
        <p:origin x="216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ECF10A-4E8C-4355-827D-A4C7C8E6A54E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B66F86-38CF-48DB-B0BD-1D1AB5B975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04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66F86-38CF-48DB-B0BD-1D1AB5B975A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087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F4A808-9124-48C4-B59E-FCCAD644EB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6141783-29A8-4B9A-8613-9D57CE12BD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DFD6DC-29AC-4579-B414-02CD2824B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539FE-FF8A-4D3B-BFEB-4F53B93B6487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75EF96-82CB-4417-8EE4-CF205194A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4C6DB2-3625-4527-BBB9-9639E265B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6C093-F355-4468-916C-BE105B434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09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65BBD8-4264-4E93-A721-BBD0D8BDB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9D3A19-1B7A-4288-883C-9BBD5C4287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A23511-9A68-47AE-815A-D23CB5BD9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539FE-FF8A-4D3B-BFEB-4F53B93B6487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29A81F-8990-4CFC-9907-8149F3F24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129BB8-729C-4676-8FCE-5F0C0FC50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6C093-F355-4468-916C-BE105B434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644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F9D40F5-A892-4C27-933B-2DBD994EDC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18A1DE-766A-4682-B99C-A913D312D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897F9D-C2BB-4ACD-B329-E87FC5D67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539FE-FF8A-4D3B-BFEB-4F53B93B6487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9037E0-2A79-4AED-B7D5-FA7ACF467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D13A5F-E5D4-46DC-B4C4-89F885FBC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6C093-F355-4468-916C-BE105B434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57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795C5-31B4-4F69-8594-6DAC15688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A72F57-C470-4F6F-8B89-51B2B9B7D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5214CB-2082-44DB-9E7A-DFAB893F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539FE-FF8A-4D3B-BFEB-4F53B93B6487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E39A6B-E1D7-4C61-8276-3CED50A1A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E28510-BB40-4086-BFB7-551A5C504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6C093-F355-4468-916C-BE105B434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448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2A3D23-EC9C-465A-B66B-293D1CBEF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B67B0-F93B-4A2D-8B1C-4D6649900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2874A4-0EC4-4D1E-B109-EE3CCADF7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539FE-FF8A-4D3B-BFEB-4F53B93B6487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869267-0730-47B5-AABC-DBE44C08B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7B8290-2AD9-497A-83D5-6847B7E8E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6C093-F355-4468-916C-BE105B434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072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6F593B-9C02-4D2E-9F08-88CF6F842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63E925-F621-41C5-B453-5A108662F3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8219DF-FD28-4F09-A330-A7D0F99F6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53835-7B73-49A7-9940-01AD9EBC6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539FE-FF8A-4D3B-BFEB-4F53B93B6487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8D98D1-5751-4625-BAE8-CD5C27098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D0CAE4-5090-439E-876C-58535148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6C093-F355-4468-916C-BE105B434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084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43BE45-D36D-4DBD-8A17-F7BE83877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782C45-D813-4887-B69B-780BD8F33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3303FD-0158-41B1-9C2D-852A9CF37C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C9E8853-69CA-4953-B6E8-DDC5133570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6A494CD-13A6-45C5-B035-5BE5BA6030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0E6648C-B957-4769-9456-B79D4F61B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539FE-FF8A-4D3B-BFEB-4F53B93B6487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22C055F-81C0-4BEF-A9A0-F7D3A35C9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0BF5CB5-11F8-4099-AE9B-E008F99F8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6C093-F355-4468-916C-BE105B434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838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595969-1475-4BCD-9B36-B5EC1763C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8C6C2E-6EB0-43FF-9BA0-734DF7D18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539FE-FF8A-4D3B-BFEB-4F53B93B6487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5D3692-DE35-4FBD-85B4-F6416E025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3E7AB0-9454-4F92-A3E4-B338B8EE7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6C093-F355-4468-916C-BE105B434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201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9BB20C8-E75D-4E2C-AFDC-FB38BFF35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539FE-FF8A-4D3B-BFEB-4F53B93B6487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D0DFA2D-12E1-4850-BEFF-789764D2B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DCB38E-7268-474F-82A6-AE7628135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6C093-F355-4468-916C-BE105B434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740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702FC0-8625-4225-B37A-30B27D2FF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578D70-B941-4E58-89C9-F96A2A917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A2D353-C24A-4A9C-9C2D-1CCB5E9971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107613-3C0A-45C4-9480-5526F3D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539FE-FF8A-4D3B-BFEB-4F53B93B6487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36F567-3A29-45A4-B55F-2CD787602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6775AB-2B0E-4D36-BF98-EB04E2C0F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6C093-F355-4468-916C-BE105B434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123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98293A-41D4-4DB8-B17D-44D4FC30E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DB89D7F-3368-4BD8-8DDF-13CBE35930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200E99-476B-452D-9F77-ADA1723DF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058B09-7589-488C-94D0-6A8E2FE70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539FE-FF8A-4D3B-BFEB-4F53B93B6487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356824-E692-4EF7-B9EF-FA2EDFFA3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5A9AD0-218A-4EB2-AFE5-F2234939B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6C093-F355-4468-916C-BE105B434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544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B9A5533-CE8C-4147-B1DE-DBE1A9036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22B7FF-18AC-41B1-B940-B30849ADE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0158F7-0047-45AD-83C6-409AF3EE92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539FE-FF8A-4D3B-BFEB-4F53B93B6487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3BA6F3-6E68-4593-9B33-CD5EBCBE8E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1176B1-B948-41E8-91D5-EA1C4A021A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6C093-F355-4468-916C-BE105B434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38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B1834F-EF80-4765-9820-F14E3286A3AF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1524000" y="2659310"/>
            <a:ext cx="9144000" cy="1190786"/>
          </a:xfrm>
        </p:spPr>
        <p:txBody>
          <a:bodyPr anchor="ctr">
            <a:normAutofit fontScale="90000"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 </a:t>
            </a:r>
            <a:r>
              <a:rPr lang="en-US" altLang="ko-KR" sz="96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</a:t>
            </a:r>
            <a:r>
              <a:rPr lang="en-US" altLang="ko-KR" sz="9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P</a:t>
            </a:r>
            <a:endParaRPr lang="ko-KR" altLang="en-US" sz="9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7D688B-BBF5-477D-9F2F-A09223E5A82E}"/>
              </a:ext>
            </a:extLst>
          </p:cNvPr>
          <p:cNvSpPr>
            <a:spLocks noGrp="1" noChangeAspect="1"/>
          </p:cNvSpPr>
          <p:nvPr>
            <p:ph type="subTitle" idx="1"/>
          </p:nvPr>
        </p:nvSpPr>
        <p:spPr>
          <a:xfrm>
            <a:off x="6023296" y="2659310"/>
            <a:ext cx="1068548" cy="1099991"/>
          </a:xfrm>
          <a:effectLst>
            <a:outerShdw blurRad="76200" dist="12700" dir="2700000" sy="-23000" kx="-800400" algn="bl" rotWithShape="0">
              <a:schemeClr val="bg1">
                <a:alpha val="20000"/>
              </a:schemeClr>
            </a:outerShdw>
          </a:effectLst>
        </p:spPr>
        <p:txBody>
          <a:bodyPr anchor="ctr">
            <a:noAutofit/>
          </a:bodyPr>
          <a:lstStyle/>
          <a:p>
            <a:r>
              <a:rPr lang="en-US" altLang="ko-KR" sz="8600" dirty="0">
                <a:solidFill>
                  <a:schemeClr val="bg1"/>
                </a:solidFill>
              </a:rPr>
              <a:t>J</a:t>
            </a:r>
            <a:endParaRPr lang="ko-KR" altLang="en-US" sz="8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98AC8-BBB5-4604-9046-66C991247E3E}"/>
              </a:ext>
            </a:extLst>
          </p:cNvPr>
          <p:cNvSpPr txBox="1"/>
          <p:nvPr/>
        </p:nvSpPr>
        <p:spPr>
          <a:xfrm>
            <a:off x="4575496" y="2289978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TEAM_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64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 build="p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B1834F-EF80-4765-9820-F14E3286A3AF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1524000" y="544927"/>
            <a:ext cx="9144000" cy="1190786"/>
          </a:xfrm>
        </p:spPr>
        <p:txBody>
          <a:bodyPr anchor="ctr">
            <a:norm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 </a:t>
            </a:r>
            <a:r>
              <a:rPr lang="ko-KR" altLang="en-US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목차 </a:t>
            </a:r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FCA31B8D-5B73-4913-8DA9-67EA54DDD3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0" y="1800000"/>
            <a:ext cx="2880000" cy="2880000"/>
          </a:xfrm>
        </p:spPr>
        <p:txBody>
          <a:bodyPr anchor="ctr">
            <a:normAutofit/>
          </a:bodyPr>
          <a:lstStyle/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기본배경</a:t>
            </a:r>
            <a:endParaRPr lang="en-US" altLang="ko-KR" dirty="0">
              <a:solidFill>
                <a:schemeClr val="bg1"/>
              </a:solidFill>
            </a:endParaRP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진행 예정</a:t>
            </a:r>
            <a:endParaRPr lang="en-US" altLang="ko-KR" dirty="0">
              <a:solidFill>
                <a:schemeClr val="bg1"/>
              </a:solidFill>
            </a:endParaRPr>
          </a:p>
          <a:p>
            <a:pPr marL="457200" indent="-457200">
              <a:lnSpc>
                <a:spcPct val="210000"/>
              </a:lnSpc>
              <a:buFont typeface="+mj-lt"/>
              <a:buAutoNum type="arabicPeriod"/>
            </a:pPr>
            <a:r>
              <a:rPr lang="ko-KR" altLang="en-US" dirty="0">
                <a:solidFill>
                  <a:schemeClr val="bg1"/>
                </a:solidFill>
                <a:effectLst>
                  <a:glow rad="152400">
                    <a:schemeClr val="accent4">
                      <a:satMod val="175000"/>
                      <a:alpha val="58000"/>
                    </a:schemeClr>
                  </a:glow>
                </a:effectLst>
              </a:rPr>
              <a:t>진행 현황</a:t>
            </a:r>
            <a:endParaRPr lang="en-US" altLang="ko-KR" dirty="0">
              <a:solidFill>
                <a:schemeClr val="bg1"/>
              </a:solidFill>
              <a:effectLst>
                <a:glow rad="152400">
                  <a:schemeClr val="accent4">
                    <a:satMod val="175000"/>
                    <a:alpha val="58000"/>
                  </a:schemeClr>
                </a:glow>
              </a:effectLst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812C74A-C537-4508-97AF-F1E56DE8D6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214" b="22692"/>
          <a:stretch/>
        </p:blipFill>
        <p:spPr>
          <a:xfrm>
            <a:off x="0" y="5447351"/>
            <a:ext cx="1416532" cy="15036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0309AF5-1F30-4D46-935E-83E1C82F5B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363"/>
          <a:stretch/>
        </p:blipFill>
        <p:spPr>
          <a:xfrm>
            <a:off x="1416532" y="5351056"/>
            <a:ext cx="1579737" cy="15069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7E95CFD-814E-416F-9FB4-1D6F942502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559" b="26652"/>
          <a:stretch/>
        </p:blipFill>
        <p:spPr>
          <a:xfrm flipH="1">
            <a:off x="9333756" y="5617340"/>
            <a:ext cx="1416532" cy="12810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D30872A-3523-4460-8C97-129563ED88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14" b="8256"/>
          <a:stretch/>
        </p:blipFill>
        <p:spPr>
          <a:xfrm flipH="1">
            <a:off x="10775468" y="5584114"/>
            <a:ext cx="1416532" cy="134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27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D55AA7-D3BD-4BE4-B55D-A54D9F54BF67}"/>
              </a:ext>
            </a:extLst>
          </p:cNvPr>
          <p:cNvSpPr txBox="1"/>
          <p:nvPr/>
        </p:nvSpPr>
        <p:spPr>
          <a:xfrm>
            <a:off x="2426125" y="544733"/>
            <a:ext cx="2444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_Web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crawling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A0A82F-9EA3-4060-B9C4-12515E04F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48" y="1270841"/>
            <a:ext cx="3960697" cy="49034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23EE0E-92EF-41BE-AECC-892BEE4C3C6C}"/>
              </a:ext>
            </a:extLst>
          </p:cNvPr>
          <p:cNvSpPr txBox="1"/>
          <p:nvPr/>
        </p:nvSpPr>
        <p:spPr>
          <a:xfrm>
            <a:off x="910048" y="467789"/>
            <a:ext cx="15160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진행 현황</a:t>
            </a:r>
            <a:endParaRPr lang="en-US" altLang="ko-KR" sz="25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5817607-D325-481E-A3B4-ABDC7C534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333" y="944843"/>
            <a:ext cx="4880124" cy="5317653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6CBEAF7-7D80-422D-A090-461BD40F58D7}"/>
              </a:ext>
            </a:extLst>
          </p:cNvPr>
          <p:cNvSpPr/>
          <p:nvPr/>
        </p:nvSpPr>
        <p:spPr>
          <a:xfrm>
            <a:off x="1104900" y="2943225"/>
            <a:ext cx="647700" cy="31432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CE4E39C-8879-4AE8-B1A6-4363A35A8D33}"/>
              </a:ext>
            </a:extLst>
          </p:cNvPr>
          <p:cNvSpPr/>
          <p:nvPr/>
        </p:nvSpPr>
        <p:spPr>
          <a:xfrm>
            <a:off x="5991224" y="4286250"/>
            <a:ext cx="876301" cy="1905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43F0658-1F9A-41E0-B08B-E740B639AB2F}"/>
              </a:ext>
            </a:extLst>
          </p:cNvPr>
          <p:cNvSpPr/>
          <p:nvPr/>
        </p:nvSpPr>
        <p:spPr>
          <a:xfrm>
            <a:off x="5924550" y="2257425"/>
            <a:ext cx="590550" cy="1905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8B51109-6F41-445A-90C8-45A53FEF43F9}"/>
              </a:ext>
            </a:extLst>
          </p:cNvPr>
          <p:cNvSpPr/>
          <p:nvPr/>
        </p:nvSpPr>
        <p:spPr>
          <a:xfrm>
            <a:off x="5924547" y="2066925"/>
            <a:ext cx="695327" cy="1905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7E72F5E-FF77-4EC4-B032-1FE05B6F7036}"/>
              </a:ext>
            </a:extLst>
          </p:cNvPr>
          <p:cNvSpPr/>
          <p:nvPr/>
        </p:nvSpPr>
        <p:spPr>
          <a:xfrm>
            <a:off x="5991224" y="4467225"/>
            <a:ext cx="762001" cy="1905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A2F1C22-C42B-4DC6-A23B-3E08B3D8F9A6}"/>
              </a:ext>
            </a:extLst>
          </p:cNvPr>
          <p:cNvSpPr/>
          <p:nvPr/>
        </p:nvSpPr>
        <p:spPr>
          <a:xfrm>
            <a:off x="5991224" y="4648200"/>
            <a:ext cx="1076326" cy="1905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604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00AE6E7-B498-4982-A70A-ABDD0E420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95" y="1325459"/>
            <a:ext cx="3703410" cy="38901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9186AA0-0C5F-4CDC-9353-D500E9376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921" y="857188"/>
            <a:ext cx="3463952" cy="463340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D185928-5658-4872-BE45-56BECD096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190" y="848938"/>
            <a:ext cx="3465614" cy="4757074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813946E-18AF-4E00-8BB3-77B63D20EE5B}"/>
              </a:ext>
            </a:extLst>
          </p:cNvPr>
          <p:cNvSpPr/>
          <p:nvPr/>
        </p:nvSpPr>
        <p:spPr>
          <a:xfrm>
            <a:off x="855677" y="4697834"/>
            <a:ext cx="2340529" cy="35233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F4DE25F-FA48-4010-8B1A-FEDB1DA7BC74}"/>
              </a:ext>
            </a:extLst>
          </p:cNvPr>
          <p:cNvSpPr/>
          <p:nvPr/>
        </p:nvSpPr>
        <p:spPr>
          <a:xfrm>
            <a:off x="4925736" y="4261607"/>
            <a:ext cx="2230074" cy="30049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D5B2C2E-CA43-4B64-8974-A51874237C04}"/>
              </a:ext>
            </a:extLst>
          </p:cNvPr>
          <p:cNvSpPr/>
          <p:nvPr/>
        </p:nvSpPr>
        <p:spPr>
          <a:xfrm>
            <a:off x="8793060" y="4362274"/>
            <a:ext cx="2230074" cy="33556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BC084EF-5CE0-4F63-94FF-73EECC4EE532}"/>
              </a:ext>
            </a:extLst>
          </p:cNvPr>
          <p:cNvCxnSpPr>
            <a:cxnSpLocks/>
          </p:cNvCxnSpPr>
          <p:nvPr/>
        </p:nvCxnSpPr>
        <p:spPr>
          <a:xfrm flipV="1">
            <a:off x="3196206" y="1057012"/>
            <a:ext cx="3691155" cy="37918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CBBFAF2-0628-4E68-AD04-1D277077B91D}"/>
              </a:ext>
            </a:extLst>
          </p:cNvPr>
          <p:cNvCxnSpPr/>
          <p:nvPr/>
        </p:nvCxnSpPr>
        <p:spPr>
          <a:xfrm flipV="1">
            <a:off x="7155810" y="1023456"/>
            <a:ext cx="3607265" cy="333881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7AFB109-AEAC-4320-A2CE-58C08F32F0F5}"/>
              </a:ext>
            </a:extLst>
          </p:cNvPr>
          <p:cNvSpPr txBox="1"/>
          <p:nvPr/>
        </p:nvSpPr>
        <p:spPr>
          <a:xfrm>
            <a:off x="1346909" y="367220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웰컴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블록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53F43E-F6A6-4F6B-9BB8-99BA6B11C07E}"/>
              </a:ext>
            </a:extLst>
          </p:cNvPr>
          <p:cNvSpPr txBox="1"/>
          <p:nvPr/>
        </p:nvSpPr>
        <p:spPr>
          <a:xfrm>
            <a:off x="5326868" y="367220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가격 선택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B4CE0E-4225-44BD-ACBF-8BE7BF123922}"/>
              </a:ext>
            </a:extLst>
          </p:cNvPr>
          <p:cNvSpPr txBox="1"/>
          <p:nvPr/>
        </p:nvSpPr>
        <p:spPr>
          <a:xfrm>
            <a:off x="9210968" y="370362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크기 선택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947DD-4776-44C7-9F0A-DEAAEFE5DC35}"/>
              </a:ext>
            </a:extLst>
          </p:cNvPr>
          <p:cNvSpPr txBox="1"/>
          <p:nvPr/>
        </p:nvSpPr>
        <p:spPr>
          <a:xfrm>
            <a:off x="4503497" y="5743131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버튼 생성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발화 받아 옴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CBE48C-F456-4B5C-A4E2-FC5A99E03175}"/>
              </a:ext>
            </a:extLst>
          </p:cNvPr>
          <p:cNvSpPr txBox="1"/>
          <p:nvPr/>
        </p:nvSpPr>
        <p:spPr>
          <a:xfrm>
            <a:off x="5321241" y="6180334"/>
            <a:ext cx="1549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구름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IDE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4499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AF8E68A-7F37-47F3-94E3-B0F0B070C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98" y="956345"/>
            <a:ext cx="3206358" cy="41490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C195D94-27CE-4CB9-8814-AD77F8420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396" y="867564"/>
            <a:ext cx="3390251" cy="44391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03C212F-3282-412F-BB4E-6A6D05EA0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663" y="867564"/>
            <a:ext cx="3390251" cy="4618855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0746F93-E39D-471B-BB1F-1CD9826C3ADA}"/>
              </a:ext>
            </a:extLst>
          </p:cNvPr>
          <p:cNvSpPr/>
          <p:nvPr/>
        </p:nvSpPr>
        <p:spPr>
          <a:xfrm>
            <a:off x="1055600" y="4328719"/>
            <a:ext cx="2038525" cy="27683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DF1EDFE-B7A6-4B2B-B50B-E6F1E9B1D0BE}"/>
              </a:ext>
            </a:extLst>
          </p:cNvPr>
          <p:cNvSpPr/>
          <p:nvPr/>
        </p:nvSpPr>
        <p:spPr>
          <a:xfrm>
            <a:off x="4965484" y="4068661"/>
            <a:ext cx="2156769" cy="36072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B5169C3-CF47-47ED-89F3-755E9B0FD9E5}"/>
              </a:ext>
            </a:extLst>
          </p:cNvPr>
          <p:cNvSpPr/>
          <p:nvPr/>
        </p:nvSpPr>
        <p:spPr>
          <a:xfrm>
            <a:off x="8846740" y="4249024"/>
            <a:ext cx="2171351" cy="33556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DC49ADC-1E40-4F1C-AD68-4CFC131C9190}"/>
              </a:ext>
            </a:extLst>
          </p:cNvPr>
          <p:cNvCxnSpPr>
            <a:cxnSpLocks/>
          </p:cNvCxnSpPr>
          <p:nvPr/>
        </p:nvCxnSpPr>
        <p:spPr>
          <a:xfrm flipV="1">
            <a:off x="3094125" y="1090570"/>
            <a:ext cx="4221076" cy="333881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40F440C-7D48-43FD-ADAA-A74F1F2B2223}"/>
              </a:ext>
            </a:extLst>
          </p:cNvPr>
          <p:cNvCxnSpPr>
            <a:cxnSpLocks/>
          </p:cNvCxnSpPr>
          <p:nvPr/>
        </p:nvCxnSpPr>
        <p:spPr>
          <a:xfrm flipV="1">
            <a:off x="7122253" y="1166070"/>
            <a:ext cx="4001549" cy="30871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54E23E-0207-4B85-8782-BC55ACB35198}"/>
              </a:ext>
            </a:extLst>
          </p:cNvPr>
          <p:cNvSpPr txBox="1"/>
          <p:nvPr/>
        </p:nvSpPr>
        <p:spPr>
          <a:xfrm>
            <a:off x="1346909" y="367220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크기 선택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0A866-8755-4B73-B588-3C95617EF20B}"/>
              </a:ext>
            </a:extLst>
          </p:cNvPr>
          <p:cNvSpPr txBox="1"/>
          <p:nvPr/>
        </p:nvSpPr>
        <p:spPr>
          <a:xfrm>
            <a:off x="5326868" y="367220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연료 선택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04720B-B2C3-4E42-9A1A-F9A55DCC56AD}"/>
              </a:ext>
            </a:extLst>
          </p:cNvPr>
          <p:cNvSpPr txBox="1"/>
          <p:nvPr/>
        </p:nvSpPr>
        <p:spPr>
          <a:xfrm>
            <a:off x="9182332" y="370362"/>
            <a:ext cx="183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정렬 기준 선택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8428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B3C8D73-2436-4A9F-A60B-628519DF14E5}"/>
              </a:ext>
            </a:extLst>
          </p:cNvPr>
          <p:cNvSpPr txBox="1"/>
          <p:nvPr/>
        </p:nvSpPr>
        <p:spPr>
          <a:xfrm>
            <a:off x="2520899" y="3004235"/>
            <a:ext cx="7399283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ARINI</a:t>
            </a:r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_PROJECT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81D8A6-FD31-4F20-83CE-4889A6C87296}"/>
              </a:ext>
            </a:extLst>
          </p:cNvPr>
          <p:cNvSpPr txBox="1"/>
          <p:nvPr/>
        </p:nvSpPr>
        <p:spPr>
          <a:xfrm>
            <a:off x="4318000" y="2991534"/>
            <a:ext cx="431800" cy="646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C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47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5E-6 -3.33333E-6 L 1.875E-6 -3.7037E-6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3056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4E0BA39-B8BF-4BA1-B852-18D6D5819F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90" b="20131"/>
          <a:stretch/>
        </p:blipFill>
        <p:spPr>
          <a:xfrm>
            <a:off x="4264681" y="882829"/>
            <a:ext cx="3662639" cy="55625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EE6EA5-80F7-45DA-BC0F-637BA6A94CAB}"/>
              </a:ext>
            </a:extLst>
          </p:cNvPr>
          <p:cNvSpPr txBox="1"/>
          <p:nvPr/>
        </p:nvSpPr>
        <p:spPr>
          <a:xfrm>
            <a:off x="5336121" y="328722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결과 화면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E65504-2ED4-4C9C-B624-9170C4D8FC63}"/>
              </a:ext>
            </a:extLst>
          </p:cNvPr>
          <p:cNvCxnSpPr>
            <a:cxnSpLocks/>
          </p:cNvCxnSpPr>
          <p:nvPr/>
        </p:nvCxnSpPr>
        <p:spPr>
          <a:xfrm>
            <a:off x="7058826" y="5771079"/>
            <a:ext cx="119641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B590D70-E64C-4C5D-BD95-75FCA437DDCA}"/>
              </a:ext>
            </a:extLst>
          </p:cNvPr>
          <p:cNvSpPr txBox="1"/>
          <p:nvPr/>
        </p:nvSpPr>
        <p:spPr>
          <a:xfrm>
            <a:off x="8368595" y="5478691"/>
            <a:ext cx="3373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 페이지로 이동하여 자동차에 대한 정보를 자세히 볼 수 있음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45EF4A5-3CFE-4CBD-8B68-9D2C8570DDBA}"/>
              </a:ext>
            </a:extLst>
          </p:cNvPr>
          <p:cNvCxnSpPr>
            <a:cxnSpLocks/>
          </p:cNvCxnSpPr>
          <p:nvPr/>
        </p:nvCxnSpPr>
        <p:spPr>
          <a:xfrm flipH="1">
            <a:off x="3315768" y="4429389"/>
            <a:ext cx="1212534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8745945-3602-4C14-9AA9-59D9172F58FC}"/>
              </a:ext>
            </a:extLst>
          </p:cNvPr>
          <p:cNvSpPr txBox="1"/>
          <p:nvPr/>
        </p:nvSpPr>
        <p:spPr>
          <a:xfrm>
            <a:off x="519810" y="4114031"/>
            <a:ext cx="2795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선택 기준에 맞는 자동차 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개를 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carousel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형태로 보여줌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7547A8B-EB11-476B-92DC-2B5D7B12E649}"/>
              </a:ext>
            </a:extLst>
          </p:cNvPr>
          <p:cNvCxnSpPr>
            <a:cxnSpLocks/>
          </p:cNvCxnSpPr>
          <p:nvPr/>
        </p:nvCxnSpPr>
        <p:spPr>
          <a:xfrm>
            <a:off x="7058826" y="3284252"/>
            <a:ext cx="119641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F59B561-784F-4E4E-A09D-1DE1CC2560CA}"/>
              </a:ext>
            </a:extLst>
          </p:cNvPr>
          <p:cNvSpPr txBox="1"/>
          <p:nvPr/>
        </p:nvSpPr>
        <p:spPr>
          <a:xfrm>
            <a:off x="8368595" y="3090446"/>
            <a:ext cx="3373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선택한 기준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가격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크기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연료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정렬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790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B1834F-EF80-4765-9820-F14E3286A3AF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1524000" y="544927"/>
            <a:ext cx="9144000" cy="1190786"/>
          </a:xfrm>
        </p:spPr>
        <p:txBody>
          <a:bodyPr anchor="ctr">
            <a:norm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 </a:t>
            </a:r>
            <a:r>
              <a:rPr lang="ko-KR" altLang="en-US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목차 </a:t>
            </a:r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FCA31B8D-5B73-4913-8DA9-67EA54DDD3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0" y="1800000"/>
            <a:ext cx="2880000" cy="2880000"/>
          </a:xfrm>
        </p:spPr>
        <p:txBody>
          <a:bodyPr anchor="ctr">
            <a:normAutofit lnSpcReduction="10000"/>
          </a:bodyPr>
          <a:lstStyle/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기본 배경</a:t>
            </a:r>
            <a:endParaRPr lang="en-US" altLang="ko-KR" dirty="0">
              <a:solidFill>
                <a:schemeClr val="bg1"/>
              </a:solidFill>
            </a:endParaRP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진행 계획</a:t>
            </a:r>
            <a:endParaRPr lang="en-US" altLang="ko-KR" dirty="0">
              <a:solidFill>
                <a:schemeClr val="bg1"/>
              </a:solidFill>
            </a:endParaRP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진행 현황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812C74A-C537-4508-97AF-F1E56DE8D6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214" b="22692"/>
          <a:stretch/>
        </p:blipFill>
        <p:spPr>
          <a:xfrm>
            <a:off x="0" y="5447351"/>
            <a:ext cx="1416532" cy="15036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0309AF5-1F30-4D46-935E-83E1C82F5B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363"/>
          <a:stretch/>
        </p:blipFill>
        <p:spPr>
          <a:xfrm>
            <a:off x="1416532" y="5351056"/>
            <a:ext cx="1579737" cy="15069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7E95CFD-814E-416F-9FB4-1D6F942502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559" b="26652"/>
          <a:stretch/>
        </p:blipFill>
        <p:spPr>
          <a:xfrm flipH="1">
            <a:off x="9333756" y="5617340"/>
            <a:ext cx="1416532" cy="12810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D30872A-3523-4460-8C97-129563ED88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14" b="8256"/>
          <a:stretch/>
        </p:blipFill>
        <p:spPr>
          <a:xfrm flipH="1">
            <a:off x="10775468" y="5584114"/>
            <a:ext cx="1416532" cy="134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17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B1834F-EF80-4765-9820-F14E3286A3AF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1524000" y="544927"/>
            <a:ext cx="9144000" cy="1190786"/>
          </a:xfrm>
        </p:spPr>
        <p:txBody>
          <a:bodyPr anchor="ctr">
            <a:norm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 </a:t>
            </a:r>
            <a:r>
              <a:rPr lang="ko-KR" altLang="en-US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목차 </a:t>
            </a:r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FCA31B8D-5B73-4913-8DA9-67EA54DDD3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0" y="1800000"/>
            <a:ext cx="2880000" cy="2880000"/>
          </a:xfrm>
        </p:spPr>
        <p:txBody>
          <a:bodyPr anchor="ctr">
            <a:normAutofit/>
          </a:bodyPr>
          <a:lstStyle/>
          <a:p>
            <a:pPr marL="457200" indent="-457200">
              <a:lnSpc>
                <a:spcPct val="210000"/>
              </a:lnSpc>
              <a:buFont typeface="+mj-lt"/>
              <a:buAutoNum type="arabicPeriod"/>
            </a:pPr>
            <a:r>
              <a:rPr lang="ko-KR" altLang="en-US" dirty="0">
                <a:solidFill>
                  <a:schemeClr val="bg1"/>
                </a:solidFill>
                <a:effectLst>
                  <a:glow rad="152400">
                    <a:schemeClr val="accent4">
                      <a:satMod val="175000"/>
                      <a:alpha val="58000"/>
                    </a:schemeClr>
                  </a:glow>
                </a:effectLst>
              </a:rPr>
              <a:t>기본 배경</a:t>
            </a:r>
            <a:endParaRPr lang="en-US" altLang="ko-KR" dirty="0">
              <a:solidFill>
                <a:schemeClr val="bg1"/>
              </a:solidFill>
              <a:effectLst>
                <a:glow rad="152400">
                  <a:schemeClr val="accent4">
                    <a:satMod val="175000"/>
                    <a:alpha val="58000"/>
                  </a:schemeClr>
                </a:glow>
              </a:effectLst>
            </a:endParaRP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진행 계획</a:t>
            </a:r>
            <a:endParaRPr lang="en-US" altLang="ko-KR" dirty="0">
              <a:solidFill>
                <a:schemeClr val="bg1"/>
              </a:solidFill>
            </a:endParaRP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진행 현황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812C74A-C537-4508-97AF-F1E56DE8D6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214" b="22692"/>
          <a:stretch/>
        </p:blipFill>
        <p:spPr>
          <a:xfrm>
            <a:off x="0" y="5447351"/>
            <a:ext cx="1416532" cy="15036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0309AF5-1F30-4D46-935E-83E1C82F5B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363"/>
          <a:stretch/>
        </p:blipFill>
        <p:spPr>
          <a:xfrm>
            <a:off x="1416532" y="5351056"/>
            <a:ext cx="1579737" cy="15069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7E95CFD-814E-416F-9FB4-1D6F942502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559" b="26652"/>
          <a:stretch/>
        </p:blipFill>
        <p:spPr>
          <a:xfrm flipH="1">
            <a:off x="9333756" y="5617340"/>
            <a:ext cx="1416532" cy="12810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D30872A-3523-4460-8C97-129563ED88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14" b="8256"/>
          <a:stretch/>
        </p:blipFill>
        <p:spPr>
          <a:xfrm flipH="1">
            <a:off x="10775468" y="5584114"/>
            <a:ext cx="1416532" cy="134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1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DBC596-FA0A-4583-9692-D35ECEAA4F16}"/>
              </a:ext>
            </a:extLst>
          </p:cNvPr>
          <p:cNvSpPr txBox="1"/>
          <p:nvPr/>
        </p:nvSpPr>
        <p:spPr>
          <a:xfrm>
            <a:off x="2501460" y="3167390"/>
            <a:ext cx="73992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‘</a:t>
            </a:r>
            <a:r>
              <a:rPr lang="ko-KR" altLang="en-US" sz="2800" dirty="0" err="1">
                <a:solidFill>
                  <a:schemeClr val="bg1"/>
                </a:solidFill>
              </a:rPr>
              <a:t>카린이</a:t>
            </a:r>
            <a:r>
              <a:rPr lang="en-US" altLang="ko-KR" sz="2800" dirty="0">
                <a:solidFill>
                  <a:schemeClr val="bg1"/>
                </a:solidFill>
              </a:rPr>
              <a:t>’</a:t>
            </a:r>
            <a:r>
              <a:rPr lang="ko-KR" altLang="en-US" sz="2800" dirty="0">
                <a:solidFill>
                  <a:schemeClr val="bg1"/>
                </a:solidFill>
              </a:rPr>
              <a:t>에게 자동차를 골라주는 </a:t>
            </a:r>
            <a:r>
              <a:rPr lang="ko-KR" altLang="en-US" sz="2800" dirty="0" err="1">
                <a:solidFill>
                  <a:schemeClr val="bg1"/>
                </a:solidFill>
              </a:rPr>
              <a:t>챗봇AI개발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036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B1834F-EF80-4765-9820-F14E3286A3AF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1524000" y="544927"/>
            <a:ext cx="9144000" cy="1190786"/>
          </a:xfrm>
        </p:spPr>
        <p:txBody>
          <a:bodyPr anchor="ctr">
            <a:norm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 </a:t>
            </a:r>
            <a:r>
              <a:rPr lang="ko-KR" altLang="en-US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목차 </a:t>
            </a:r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FCA31B8D-5B73-4913-8DA9-67EA54DDD3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0" y="1800000"/>
            <a:ext cx="2880000" cy="2880000"/>
          </a:xfrm>
        </p:spPr>
        <p:txBody>
          <a:bodyPr anchor="ctr">
            <a:normAutofit lnSpcReduction="10000"/>
          </a:bodyPr>
          <a:lstStyle/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기본배경</a:t>
            </a:r>
            <a:endParaRPr lang="en-US" altLang="ko-KR" dirty="0">
              <a:solidFill>
                <a:schemeClr val="bg1"/>
              </a:solidFill>
            </a:endParaRP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진행 계획</a:t>
            </a:r>
            <a:endParaRPr lang="en-US" altLang="ko-KR" dirty="0">
              <a:solidFill>
                <a:schemeClr val="bg1"/>
              </a:solidFill>
            </a:endParaRP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진행 현황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812C74A-C537-4508-97AF-F1E56DE8D6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214" b="22692"/>
          <a:stretch/>
        </p:blipFill>
        <p:spPr>
          <a:xfrm>
            <a:off x="0" y="5447351"/>
            <a:ext cx="1416532" cy="15036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0309AF5-1F30-4D46-935E-83E1C82F5B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363"/>
          <a:stretch/>
        </p:blipFill>
        <p:spPr>
          <a:xfrm>
            <a:off x="1416532" y="5351056"/>
            <a:ext cx="1579737" cy="15069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7E95CFD-814E-416F-9FB4-1D6F942502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559" b="26652"/>
          <a:stretch/>
        </p:blipFill>
        <p:spPr>
          <a:xfrm flipH="1">
            <a:off x="9333756" y="5617340"/>
            <a:ext cx="1416532" cy="12810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D30872A-3523-4460-8C97-129563ED88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14" b="8256"/>
          <a:stretch/>
        </p:blipFill>
        <p:spPr>
          <a:xfrm flipH="1">
            <a:off x="10775468" y="5584114"/>
            <a:ext cx="1416532" cy="134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0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B1834F-EF80-4765-9820-F14E3286A3AF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1524000" y="544927"/>
            <a:ext cx="9144000" cy="1190786"/>
          </a:xfrm>
        </p:spPr>
        <p:txBody>
          <a:bodyPr anchor="ctr">
            <a:norm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 </a:t>
            </a:r>
            <a:r>
              <a:rPr lang="ko-KR" altLang="en-US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목차 </a:t>
            </a:r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FCA31B8D-5B73-4913-8DA9-67EA54DDD3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0" y="1800000"/>
            <a:ext cx="2880000" cy="2880000"/>
          </a:xfrm>
        </p:spPr>
        <p:txBody>
          <a:bodyPr anchor="ctr">
            <a:normAutofit/>
          </a:bodyPr>
          <a:lstStyle/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기본배경</a:t>
            </a:r>
            <a:endParaRPr lang="en-US" altLang="ko-KR" dirty="0">
              <a:solidFill>
                <a:schemeClr val="bg1"/>
              </a:solidFill>
            </a:endParaRPr>
          </a:p>
          <a:p>
            <a:pPr marL="457200" indent="-457200">
              <a:lnSpc>
                <a:spcPct val="210000"/>
              </a:lnSpc>
              <a:buFont typeface="+mj-lt"/>
              <a:buAutoNum type="arabicPeriod"/>
            </a:pPr>
            <a:r>
              <a:rPr lang="ko-KR" altLang="en-US" dirty="0">
                <a:solidFill>
                  <a:schemeClr val="bg1"/>
                </a:solidFill>
                <a:effectLst>
                  <a:glow rad="152400">
                    <a:schemeClr val="accent4">
                      <a:satMod val="175000"/>
                      <a:alpha val="58000"/>
                    </a:schemeClr>
                  </a:glow>
                </a:effectLst>
              </a:rPr>
              <a:t>진행 계획</a:t>
            </a:r>
            <a:endParaRPr lang="en-US" altLang="ko-KR" dirty="0">
              <a:solidFill>
                <a:schemeClr val="bg1"/>
              </a:solidFill>
              <a:effectLst>
                <a:glow rad="152400">
                  <a:schemeClr val="accent4">
                    <a:satMod val="175000"/>
                    <a:alpha val="58000"/>
                  </a:schemeClr>
                </a:glow>
              </a:effectLst>
            </a:endParaRP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진행 현황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812C74A-C537-4508-97AF-F1E56DE8D6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214" b="22692"/>
          <a:stretch/>
        </p:blipFill>
        <p:spPr>
          <a:xfrm>
            <a:off x="0" y="5447351"/>
            <a:ext cx="1416532" cy="15036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0309AF5-1F30-4D46-935E-83E1C82F5B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363"/>
          <a:stretch/>
        </p:blipFill>
        <p:spPr>
          <a:xfrm>
            <a:off x="1416532" y="5351056"/>
            <a:ext cx="1579737" cy="15069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7E95CFD-814E-416F-9FB4-1D6F942502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559" b="26652"/>
          <a:stretch/>
        </p:blipFill>
        <p:spPr>
          <a:xfrm flipH="1">
            <a:off x="9333756" y="5617340"/>
            <a:ext cx="1416532" cy="12810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D30872A-3523-4460-8C97-129563ED88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14" b="8256"/>
          <a:stretch/>
        </p:blipFill>
        <p:spPr>
          <a:xfrm flipH="1">
            <a:off x="10775468" y="5584114"/>
            <a:ext cx="1416532" cy="134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490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A5E9E072-7F1B-4C54-8E8A-228BE59D9948}"/>
              </a:ext>
            </a:extLst>
          </p:cNvPr>
          <p:cNvGrpSpPr/>
          <p:nvPr/>
        </p:nvGrpSpPr>
        <p:grpSpPr>
          <a:xfrm>
            <a:off x="910048" y="1119047"/>
            <a:ext cx="10660637" cy="4767866"/>
            <a:chOff x="910048" y="1119047"/>
            <a:chExt cx="10660637" cy="4767866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BF9620FD-0137-4B80-B36E-0DD1253E6077}"/>
                </a:ext>
              </a:extLst>
            </p:cNvPr>
            <p:cNvSpPr/>
            <p:nvPr/>
          </p:nvSpPr>
          <p:spPr>
            <a:xfrm>
              <a:off x="1014496" y="1542889"/>
              <a:ext cx="1586204" cy="122912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&lt; </a:t>
              </a:r>
              <a:r>
                <a:rPr lang="ko-KR" alt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블록 </a:t>
              </a:r>
              <a:r>
                <a:rPr lang="en-US" altLang="ko-KR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&gt;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Chat-bot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시작</a:t>
              </a:r>
            </a:p>
          </p:txBody>
        </p:sp>
        <p:pic>
          <p:nvPicPr>
            <p:cNvPr id="1028" name="Picture 4" descr="카카오톡 채널 챗봇 만들기 - 오케이챗">
              <a:extLst>
                <a:ext uri="{FF2B5EF4-FFF2-40B4-BE49-F238E27FC236}">
                  <a16:creationId xmlns:a16="http://schemas.microsoft.com/office/drawing/2014/main" id="{430F7CE4-04E2-46D2-8957-205CCEE782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2906" y="1653002"/>
              <a:ext cx="1282265" cy="854844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innerShdw blurRad="76200">
                <a:srgbClr val="000000"/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136A3AB-1FFB-46B2-B061-E57550FC537A}"/>
                </a:ext>
              </a:extLst>
            </p:cNvPr>
            <p:cNvSpPr txBox="1"/>
            <p:nvPr/>
          </p:nvSpPr>
          <p:spPr>
            <a:xfrm>
              <a:off x="3820755" y="1119047"/>
              <a:ext cx="11665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Chat-Bot</a:t>
              </a:r>
              <a:endPara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4A11FBF5-B952-462A-ACF7-6E778209842B}"/>
                </a:ext>
              </a:extLst>
            </p:cNvPr>
            <p:cNvSpPr/>
            <p:nvPr/>
          </p:nvSpPr>
          <p:spPr>
            <a:xfrm>
              <a:off x="5400192" y="1988594"/>
              <a:ext cx="384832" cy="191000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77" name="Picture 4" descr="카카오톡 채널 챗봇 만들기 - 오케이챗">
              <a:extLst>
                <a:ext uri="{FF2B5EF4-FFF2-40B4-BE49-F238E27FC236}">
                  <a16:creationId xmlns:a16="http://schemas.microsoft.com/office/drawing/2014/main" id="{BA669634-AB37-443D-AC28-8D4C74FE79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0857" y="4983644"/>
              <a:ext cx="1282265" cy="854844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innerShdw blurRad="76200">
                <a:srgbClr val="000000"/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1D79543-8410-45F1-8259-5A7104099A34}"/>
                </a:ext>
              </a:extLst>
            </p:cNvPr>
            <p:cNvSpPr txBox="1"/>
            <p:nvPr/>
          </p:nvSpPr>
          <p:spPr>
            <a:xfrm>
              <a:off x="3878605" y="4460830"/>
              <a:ext cx="11665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Chat-Bot</a:t>
              </a:r>
              <a:endPara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BD4EBB9-AC4C-4BC0-BFD0-3E5DF390B303}"/>
                </a:ext>
              </a:extLst>
            </p:cNvPr>
            <p:cNvSpPr txBox="1"/>
            <p:nvPr/>
          </p:nvSpPr>
          <p:spPr>
            <a:xfrm>
              <a:off x="4088349" y="3254442"/>
              <a:ext cx="221238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……</a:t>
              </a:r>
              <a:endParaRPr lang="ko-KR" altLang="en-US" sz="5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94" name="연결선: 꺾임 93">
              <a:extLst>
                <a:ext uri="{FF2B5EF4-FFF2-40B4-BE49-F238E27FC236}">
                  <a16:creationId xmlns:a16="http://schemas.microsoft.com/office/drawing/2014/main" id="{072A0227-DE24-4D51-B5AD-C5EFF59DEB25}"/>
                </a:ext>
              </a:extLst>
            </p:cNvPr>
            <p:cNvCxnSpPr>
              <a:cxnSpLocks/>
            </p:cNvCxnSpPr>
            <p:nvPr/>
          </p:nvCxnSpPr>
          <p:spPr>
            <a:xfrm>
              <a:off x="8022005" y="2176109"/>
              <a:ext cx="1858271" cy="1316400"/>
            </a:xfrm>
            <a:prstGeom prst="bentConnector3">
              <a:avLst/>
            </a:prstGeom>
            <a:ln w="1143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연결선: 꺾임 102">
              <a:extLst>
                <a:ext uri="{FF2B5EF4-FFF2-40B4-BE49-F238E27FC236}">
                  <a16:creationId xmlns:a16="http://schemas.microsoft.com/office/drawing/2014/main" id="{C0725F5D-4AB4-4EDC-B420-E7DF8AD16A01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140841" y="3895708"/>
              <a:ext cx="1620598" cy="1332615"/>
            </a:xfrm>
            <a:prstGeom prst="bentConnector3">
              <a:avLst/>
            </a:prstGeom>
            <a:ln w="1143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017FBE-9C45-42CE-8CD4-4BA43774D9E7}"/>
                </a:ext>
              </a:extLst>
            </p:cNvPr>
            <p:cNvSpPr/>
            <p:nvPr/>
          </p:nvSpPr>
          <p:spPr>
            <a:xfrm>
              <a:off x="6207377" y="1553729"/>
              <a:ext cx="1586204" cy="1229122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&lt; </a:t>
              </a:r>
              <a:r>
                <a:rPr lang="ko-KR" altLang="en-US" sz="14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스킬 데이터 </a:t>
              </a:r>
              <a:r>
                <a:rPr lang="en-US" altLang="ko-KR" sz="14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&gt;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사용자 발화</a:t>
              </a:r>
              <a:endParaRPr lang="en-US" altLang="ko-KR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시작하기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EAD2982-978D-4E60-BC54-B1FD4A46499D}"/>
                </a:ext>
              </a:extLst>
            </p:cNvPr>
            <p:cNvGrpSpPr/>
            <p:nvPr/>
          </p:nvGrpSpPr>
          <p:grpSpPr>
            <a:xfrm>
              <a:off x="9880276" y="3157695"/>
              <a:ext cx="1690409" cy="1148348"/>
              <a:chOff x="10269672" y="4564538"/>
              <a:chExt cx="1620599" cy="1082698"/>
            </a:xfrm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grpSpPr>
          <p:pic>
            <p:nvPicPr>
              <p:cNvPr id="48" name="Picture 6" descr="포함된 이미지: Download premium png of Cloud png flat sticker collage, transparent clipart by Aew about cloud, clouds png, paper clouds, transparent clouds, and cloud clip art png 3896684">
                <a:extLst>
                  <a:ext uri="{FF2B5EF4-FFF2-40B4-BE49-F238E27FC236}">
                    <a16:creationId xmlns:a16="http://schemas.microsoft.com/office/drawing/2014/main" id="{909AAB91-C0BD-4A53-BDA9-1DBAE6CA86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8917" b="89809" l="2128" r="93191">
                            <a14:foregroundMark x1="10974" y1="59585" x2="11064" y2="64968"/>
                            <a14:foregroundMark x1="10638" y1="39490" x2="10945" y2="57864"/>
                            <a14:foregroundMark x1="10128" y1="60269" x2="10213" y2="65605"/>
                            <a14:foregroundMark x1="9787" y1="38854" x2="10054" y2="55641"/>
                            <a14:foregroundMark x1="6809" y1="43949" x2="4868" y2="51872"/>
                            <a14:foregroundMark x1="5106" y1="49682" x2="5631" y2="51255"/>
                            <a14:foregroundMark x1="39149" y1="9554" x2="47234" y2="9554"/>
                            <a14:foregroundMark x1="88936" y1="36943" x2="88511" y2="64331"/>
                            <a14:foregroundMark x1="92766" y1="41401" x2="93191" y2="62420"/>
                            <a14:foregroundMark x1="25957" y1="87261" x2="41702" y2="89809"/>
                            <a14:backgroundMark x1="1277" y1="54777" x2="5106" y2="6433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9672" y="4564538"/>
                <a:ext cx="1620599" cy="10826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DECEC65-D844-4E28-B174-B426CEBD26A0}"/>
                  </a:ext>
                </a:extLst>
              </p:cNvPr>
              <p:cNvSpPr txBox="1"/>
              <p:nvPr/>
            </p:nvSpPr>
            <p:spPr>
              <a:xfrm>
                <a:off x="10379040" y="4911817"/>
                <a:ext cx="1258059" cy="348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구름 </a:t>
                </a:r>
                <a:r>
                  <a:rPr lang="en-US" altLang="ko-KR" sz="1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IDE</a:t>
                </a:r>
                <a:endParaRPr lang="ko-KR" altLang="en-US" sz="18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93FB17D5-AB09-44FB-9633-F7740D68483D}"/>
                </a:ext>
              </a:extLst>
            </p:cNvPr>
            <p:cNvGrpSpPr/>
            <p:nvPr/>
          </p:nvGrpSpPr>
          <p:grpSpPr>
            <a:xfrm>
              <a:off x="2741528" y="3223345"/>
              <a:ext cx="1620599" cy="1082698"/>
              <a:chOff x="10269672" y="4564538"/>
              <a:chExt cx="1620599" cy="1082698"/>
            </a:xfrm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grpSpPr>
          <p:pic>
            <p:nvPicPr>
              <p:cNvPr id="63" name="Picture 6" descr="포함된 이미지: Download premium png of Cloud png flat sticker collage, transparent clipart by Aew about cloud, clouds png, paper clouds, transparent clouds, and cloud clip art png 3896684">
                <a:extLst>
                  <a:ext uri="{FF2B5EF4-FFF2-40B4-BE49-F238E27FC236}">
                    <a16:creationId xmlns:a16="http://schemas.microsoft.com/office/drawing/2014/main" id="{C410E054-3EEC-4B19-A93E-0F835DF990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8917" b="89809" l="2128" r="93191">
                            <a14:foregroundMark x1="10974" y1="59585" x2="11064" y2="64968"/>
                            <a14:foregroundMark x1="10638" y1="39490" x2="10945" y2="57864"/>
                            <a14:foregroundMark x1="10128" y1="60269" x2="10213" y2="65605"/>
                            <a14:foregroundMark x1="9787" y1="38854" x2="10054" y2="55641"/>
                            <a14:foregroundMark x1="6809" y1="43949" x2="4868" y2="51872"/>
                            <a14:foregroundMark x1="5106" y1="49682" x2="5631" y2="51255"/>
                            <a14:foregroundMark x1="39149" y1="9554" x2="47234" y2="9554"/>
                            <a14:foregroundMark x1="88936" y1="36943" x2="88511" y2="64331"/>
                            <a14:foregroundMark x1="92766" y1="41401" x2="93191" y2="62420"/>
                            <a14:foregroundMark x1="25957" y1="87261" x2="41702" y2="89809"/>
                            <a14:backgroundMark x1="1277" y1="54777" x2="5106" y2="6433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9672" y="4564538"/>
                <a:ext cx="1620599" cy="10826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B5DC81D-7D44-4234-AE99-03C347328D05}"/>
                  </a:ext>
                </a:extLst>
              </p:cNvPr>
              <p:cNvSpPr txBox="1"/>
              <p:nvPr/>
            </p:nvSpPr>
            <p:spPr>
              <a:xfrm>
                <a:off x="10379040" y="4911817"/>
                <a:ext cx="12580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구름 </a:t>
                </a:r>
                <a:r>
                  <a:rPr lang="en-US" altLang="ko-KR" sz="1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IDE</a:t>
                </a:r>
                <a:endParaRPr lang="ko-KR" altLang="en-US" sz="18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CEC65F1B-A7A7-4A86-A914-25716CD4EFA7}"/>
                </a:ext>
              </a:extLst>
            </p:cNvPr>
            <p:cNvSpPr/>
            <p:nvPr/>
          </p:nvSpPr>
          <p:spPr>
            <a:xfrm>
              <a:off x="910048" y="4613047"/>
              <a:ext cx="1586204" cy="125066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&lt; </a:t>
              </a:r>
              <a:r>
                <a:rPr lang="ko-KR" altLang="en-US" sz="14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스킬 데이터 </a:t>
              </a:r>
              <a:r>
                <a:rPr lang="en-US" altLang="ko-KR" sz="14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&gt;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사용자 발화</a:t>
              </a:r>
              <a:endParaRPr lang="en-US" altLang="ko-KR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필터링</a:t>
              </a:r>
              <a:r>
                <a:rPr lang="en-US" altLang="ko-KR" sz="14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4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시작</a:t>
              </a:r>
            </a:p>
          </p:txBody>
        </p:sp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A59BE947-6E09-44C8-B6C6-F58AB9048DF2}"/>
                </a:ext>
              </a:extLst>
            </p:cNvPr>
            <p:cNvSpPr/>
            <p:nvPr/>
          </p:nvSpPr>
          <p:spPr>
            <a:xfrm>
              <a:off x="6317946" y="4692188"/>
              <a:ext cx="1586204" cy="119472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&lt; </a:t>
              </a:r>
              <a:r>
                <a:rPr lang="ko-KR" alt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블록 </a:t>
              </a:r>
              <a:r>
                <a:rPr lang="en-US" altLang="ko-KR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&gt;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필터링</a:t>
              </a:r>
              <a:r>
                <a:rPr lang="en-US" altLang="ko-KR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시작</a:t>
              </a:r>
            </a:p>
          </p:txBody>
        </p:sp>
        <p:sp>
          <p:nvSpPr>
            <p:cNvPr id="85" name="화살표: 오른쪽 84">
              <a:extLst>
                <a:ext uri="{FF2B5EF4-FFF2-40B4-BE49-F238E27FC236}">
                  <a16:creationId xmlns:a16="http://schemas.microsoft.com/office/drawing/2014/main" id="{B999D734-082B-4A6C-B7FB-47A5A1BE256A}"/>
                </a:ext>
              </a:extLst>
            </p:cNvPr>
            <p:cNvSpPr/>
            <p:nvPr/>
          </p:nvSpPr>
          <p:spPr>
            <a:xfrm>
              <a:off x="3023053" y="1988594"/>
              <a:ext cx="384832" cy="191000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6" name="화살표: 오른쪽 85">
              <a:extLst>
                <a:ext uri="{FF2B5EF4-FFF2-40B4-BE49-F238E27FC236}">
                  <a16:creationId xmlns:a16="http://schemas.microsoft.com/office/drawing/2014/main" id="{D282F627-3EB7-4A79-9F75-267B051E334C}"/>
                </a:ext>
              </a:extLst>
            </p:cNvPr>
            <p:cNvSpPr/>
            <p:nvPr/>
          </p:nvSpPr>
          <p:spPr>
            <a:xfrm flipH="1">
              <a:off x="2986155" y="5238377"/>
              <a:ext cx="452252" cy="211423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7" name="화살표: 오른쪽 86">
              <a:extLst>
                <a:ext uri="{FF2B5EF4-FFF2-40B4-BE49-F238E27FC236}">
                  <a16:creationId xmlns:a16="http://schemas.microsoft.com/office/drawing/2014/main" id="{34693346-1A1C-45E7-A3E2-2BB7C390DAAC}"/>
                </a:ext>
              </a:extLst>
            </p:cNvPr>
            <p:cNvSpPr/>
            <p:nvPr/>
          </p:nvSpPr>
          <p:spPr>
            <a:xfrm flipH="1">
              <a:off x="5425572" y="5238377"/>
              <a:ext cx="452252" cy="211423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" name="화살표: 굽음 12">
              <a:extLst>
                <a:ext uri="{FF2B5EF4-FFF2-40B4-BE49-F238E27FC236}">
                  <a16:creationId xmlns:a16="http://schemas.microsoft.com/office/drawing/2014/main" id="{1743EA32-93A3-4556-8C7C-9D80FDD480B6}"/>
                </a:ext>
              </a:extLst>
            </p:cNvPr>
            <p:cNvSpPr/>
            <p:nvPr/>
          </p:nvSpPr>
          <p:spPr>
            <a:xfrm>
              <a:off x="1807598" y="3595132"/>
              <a:ext cx="557231" cy="582640"/>
            </a:xfrm>
            <a:prstGeom prst="bentArrow">
              <a:avLst>
                <a:gd name="adj1" fmla="val 25000"/>
                <a:gd name="adj2" fmla="val 25712"/>
                <a:gd name="adj3" fmla="val 25000"/>
                <a:gd name="adj4" fmla="val 48023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24E47C8-DEE8-4F43-A8D8-E72E98B56E1D}"/>
              </a:ext>
            </a:extLst>
          </p:cNvPr>
          <p:cNvSpPr txBox="1"/>
          <p:nvPr/>
        </p:nvSpPr>
        <p:spPr>
          <a:xfrm>
            <a:off x="910048" y="467789"/>
            <a:ext cx="24446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진행 계획</a:t>
            </a:r>
            <a:endParaRPr lang="en-US" altLang="ko-KR" sz="25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1210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1968BC-D92F-497B-BC5C-3D69C609B028}"/>
              </a:ext>
            </a:extLst>
          </p:cNvPr>
          <p:cNvSpPr txBox="1"/>
          <p:nvPr/>
        </p:nvSpPr>
        <p:spPr>
          <a:xfrm>
            <a:off x="4633463" y="4097028"/>
            <a:ext cx="24446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5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 Crawling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B3D3C4D-331F-42AC-95BB-7F4C4BF68409}"/>
              </a:ext>
            </a:extLst>
          </p:cNvPr>
          <p:cNvGrpSpPr/>
          <p:nvPr/>
        </p:nvGrpSpPr>
        <p:grpSpPr>
          <a:xfrm>
            <a:off x="5260891" y="2761134"/>
            <a:ext cx="1335894" cy="1335894"/>
            <a:chOff x="1209330" y="1996732"/>
            <a:chExt cx="1940268" cy="194026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0C62016-3D5B-414E-8BB6-C7313A2219D2}"/>
                </a:ext>
              </a:extLst>
            </p:cNvPr>
            <p:cNvSpPr/>
            <p:nvPr/>
          </p:nvSpPr>
          <p:spPr>
            <a:xfrm>
              <a:off x="1353964" y="2141366"/>
              <a:ext cx="1651001" cy="16510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094AC6E-893C-4522-B55F-17AAA5B83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330" y="1996732"/>
              <a:ext cx="1940268" cy="1940268"/>
            </a:xfrm>
            <a:prstGeom prst="rect">
              <a:avLst/>
            </a:prstGeom>
          </p:spPr>
        </p:pic>
      </p:grp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519A6BA-9A84-4C91-877D-76756DC9AD1C}"/>
              </a:ext>
            </a:extLst>
          </p:cNvPr>
          <p:cNvCxnSpPr/>
          <p:nvPr/>
        </p:nvCxnSpPr>
        <p:spPr>
          <a:xfrm flipV="1">
            <a:off x="7330167" y="2473602"/>
            <a:ext cx="1117600" cy="81280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BB8A46E-C54E-46C5-92BF-389C1CB77B14}"/>
              </a:ext>
            </a:extLst>
          </p:cNvPr>
          <p:cNvCxnSpPr>
            <a:cxnSpLocks/>
          </p:cNvCxnSpPr>
          <p:nvPr/>
        </p:nvCxnSpPr>
        <p:spPr>
          <a:xfrm>
            <a:off x="7330167" y="4625226"/>
            <a:ext cx="1117600" cy="812800"/>
          </a:xfrm>
          <a:prstGeom prst="straightConnector1">
            <a:avLst/>
          </a:prstGeom>
          <a:ln w="2857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0CB57CD-C124-4076-90CE-FD4F319E8B83}"/>
              </a:ext>
            </a:extLst>
          </p:cNvPr>
          <p:cNvSpPr txBox="1"/>
          <p:nvPr/>
        </p:nvSpPr>
        <p:spPr>
          <a:xfrm>
            <a:off x="9073201" y="2730157"/>
            <a:ext cx="10914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5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CSV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F0CC7F-BEFD-4CCE-9B28-660016ABDDE4}"/>
              </a:ext>
            </a:extLst>
          </p:cNvPr>
          <p:cNvSpPr txBox="1"/>
          <p:nvPr/>
        </p:nvSpPr>
        <p:spPr>
          <a:xfrm>
            <a:off x="9298269" y="5581354"/>
            <a:ext cx="69663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5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32" name="Picture 8" descr="MySQL">
            <a:extLst>
              <a:ext uri="{FF2B5EF4-FFF2-40B4-BE49-F238E27FC236}">
                <a16:creationId xmlns:a16="http://schemas.microsoft.com/office/drawing/2014/main" id="{FA98C966-C9F5-4686-B365-F076A8982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562" y="4732833"/>
            <a:ext cx="1091485" cy="73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F36EF53-EBCA-4FB2-AAB6-FAA29DCEF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6705" y="1782225"/>
            <a:ext cx="743666" cy="69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71F0FC6F-F1C4-4A62-9D48-47F60D903132}"/>
              </a:ext>
            </a:extLst>
          </p:cNvPr>
          <p:cNvSpPr txBox="1"/>
          <p:nvPr/>
        </p:nvSpPr>
        <p:spPr>
          <a:xfrm>
            <a:off x="9298269" y="3767584"/>
            <a:ext cx="696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5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ctr"/>
            <a:r>
              <a:rPr lang="en-US" altLang="ko-KR" sz="1800" dirty="0"/>
              <a:t>OR</a:t>
            </a:r>
            <a:endParaRPr lang="ko-KR" altLang="en-US" sz="18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9594506-C7F9-452B-89B9-7BA408A89AE7}"/>
              </a:ext>
            </a:extLst>
          </p:cNvPr>
          <p:cNvSpPr txBox="1"/>
          <p:nvPr/>
        </p:nvSpPr>
        <p:spPr>
          <a:xfrm>
            <a:off x="1384656" y="4097028"/>
            <a:ext cx="16248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5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Python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3" name="Picture 6" descr="Logo device only">
            <a:extLst>
              <a:ext uri="{FF2B5EF4-FFF2-40B4-BE49-F238E27FC236}">
                <a16:creationId xmlns:a16="http://schemas.microsoft.com/office/drawing/2014/main" id="{99E42A70-F6FD-46B3-A797-E04663E10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392" y="3063807"/>
            <a:ext cx="775415" cy="93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C7B196B-6F50-47C2-A789-FB7138A30346}"/>
              </a:ext>
            </a:extLst>
          </p:cNvPr>
          <p:cNvCxnSpPr>
            <a:cxnSpLocks/>
          </p:cNvCxnSpPr>
          <p:nvPr/>
        </p:nvCxnSpPr>
        <p:spPr>
          <a:xfrm>
            <a:off x="3164833" y="3738900"/>
            <a:ext cx="1369049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904338F-63B8-4495-909C-2D63FE79C92F}"/>
              </a:ext>
            </a:extLst>
          </p:cNvPr>
          <p:cNvSpPr txBox="1"/>
          <p:nvPr/>
        </p:nvSpPr>
        <p:spPr>
          <a:xfrm>
            <a:off x="910048" y="467789"/>
            <a:ext cx="24446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진행 계획</a:t>
            </a:r>
            <a:endParaRPr lang="en-US" altLang="ko-KR" sz="25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474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B1834F-EF80-4765-9820-F14E3286A3AF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1524000" y="544927"/>
            <a:ext cx="9144000" cy="1190786"/>
          </a:xfrm>
        </p:spPr>
        <p:txBody>
          <a:bodyPr anchor="ctr">
            <a:norm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 </a:t>
            </a:r>
            <a:r>
              <a:rPr lang="ko-KR" altLang="en-US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목차 </a:t>
            </a:r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FCA31B8D-5B73-4913-8DA9-67EA54DDD3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0" y="1800000"/>
            <a:ext cx="2880000" cy="2880000"/>
          </a:xfrm>
        </p:spPr>
        <p:txBody>
          <a:bodyPr anchor="ctr">
            <a:normAutofit lnSpcReduction="10000"/>
          </a:bodyPr>
          <a:lstStyle/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기본배경</a:t>
            </a:r>
            <a:endParaRPr lang="en-US" altLang="ko-KR" dirty="0">
              <a:solidFill>
                <a:schemeClr val="bg1"/>
              </a:solidFill>
            </a:endParaRP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진행 예정</a:t>
            </a:r>
            <a:endParaRPr lang="en-US" altLang="ko-KR" dirty="0">
              <a:solidFill>
                <a:schemeClr val="bg1"/>
              </a:solidFill>
            </a:endParaRP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진행 현황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812C74A-C537-4508-97AF-F1E56DE8D6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214" b="22692"/>
          <a:stretch/>
        </p:blipFill>
        <p:spPr>
          <a:xfrm>
            <a:off x="0" y="5447351"/>
            <a:ext cx="1416532" cy="15036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0309AF5-1F30-4D46-935E-83E1C82F5B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363"/>
          <a:stretch/>
        </p:blipFill>
        <p:spPr>
          <a:xfrm>
            <a:off x="1416532" y="5351056"/>
            <a:ext cx="1579737" cy="15069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7E95CFD-814E-416F-9FB4-1D6F942502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559" b="26652"/>
          <a:stretch/>
        </p:blipFill>
        <p:spPr>
          <a:xfrm flipH="1">
            <a:off x="9333756" y="5617340"/>
            <a:ext cx="1416532" cy="12810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D30872A-3523-4460-8C97-129563ED88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14" b="8256"/>
          <a:stretch/>
        </p:blipFill>
        <p:spPr>
          <a:xfrm flipH="1">
            <a:off x="10775468" y="5584114"/>
            <a:ext cx="1416532" cy="134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1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uiExpand="1" build="p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</TotalTime>
  <Words>191</Words>
  <Application>Microsoft Office PowerPoint</Application>
  <PresentationFormat>와이드스크린</PresentationFormat>
  <Paragraphs>70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나눔스퀘어</vt:lpstr>
      <vt:lpstr>나눔스퀘어 Bold</vt:lpstr>
      <vt:lpstr>맑은 고딕</vt:lpstr>
      <vt:lpstr>Arial</vt:lpstr>
      <vt:lpstr>Office 테마</vt:lpstr>
      <vt:lpstr>P P   P</vt:lpstr>
      <vt:lpstr>-  목차  -</vt:lpstr>
      <vt:lpstr>-  목차  -</vt:lpstr>
      <vt:lpstr>PowerPoint 프레젠테이션</vt:lpstr>
      <vt:lpstr>-  목차  -</vt:lpstr>
      <vt:lpstr>-  목차  -</vt:lpstr>
      <vt:lpstr>PowerPoint 프레젠테이션</vt:lpstr>
      <vt:lpstr>PowerPoint 프레젠테이션</vt:lpstr>
      <vt:lpstr>-  목차  -</vt:lpstr>
      <vt:lpstr>-  목차  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PPJP</dc:title>
  <dc:creator>ezen</dc:creator>
  <cp:lastModifiedBy>EZEN</cp:lastModifiedBy>
  <cp:revision>43</cp:revision>
  <dcterms:created xsi:type="dcterms:W3CDTF">2024-05-13T07:43:00Z</dcterms:created>
  <dcterms:modified xsi:type="dcterms:W3CDTF">2024-05-21T09:19:35Z</dcterms:modified>
</cp:coreProperties>
</file>